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5"/>
  </p:notesMasterIdLst>
  <p:sldIdLst>
    <p:sldId id="307" r:id="rId2"/>
    <p:sldId id="328" r:id="rId3"/>
    <p:sldId id="326" r:id="rId4"/>
    <p:sldId id="311" r:id="rId5"/>
    <p:sldId id="327" r:id="rId6"/>
    <p:sldId id="310" r:id="rId7"/>
    <p:sldId id="329" r:id="rId8"/>
    <p:sldId id="315" r:id="rId9"/>
    <p:sldId id="330" r:id="rId10"/>
    <p:sldId id="312" r:id="rId11"/>
    <p:sldId id="313" r:id="rId12"/>
    <p:sldId id="316" r:id="rId13"/>
    <p:sldId id="323" r:id="rId14"/>
    <p:sldId id="320" r:id="rId15"/>
    <p:sldId id="321" r:id="rId16"/>
    <p:sldId id="322" r:id="rId17"/>
    <p:sldId id="305" r:id="rId18"/>
    <p:sldId id="318" r:id="rId19"/>
    <p:sldId id="319" r:id="rId20"/>
    <p:sldId id="306" r:id="rId21"/>
    <p:sldId id="324" r:id="rId22"/>
    <p:sldId id="314" r:id="rId23"/>
    <p:sldId id="30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F2A"/>
    <a:srgbClr val="BF7DCB"/>
    <a:srgbClr val="FFFFFF"/>
    <a:srgbClr val="00A153"/>
    <a:srgbClr val="F3B12E"/>
    <a:srgbClr val="C682D3"/>
    <a:srgbClr val="DBB9E3"/>
    <a:srgbClr val="F2F5F9"/>
    <a:srgbClr val="F4AD36"/>
    <a:srgbClr val="05A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727"/>
    <p:restoredTop sz="97869"/>
  </p:normalViewPr>
  <p:slideViewPr>
    <p:cSldViewPr snapToGrid="0" snapToObjects="1">
      <p:cViewPr varScale="1">
        <p:scale>
          <a:sx n="295" d="100"/>
          <a:sy n="295" d="100"/>
        </p:scale>
        <p:origin x="200" y="2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11/3/25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4D08-934F-AE08-0B96-324E0099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B1A7D-EE5C-3B47-CE20-7FCBB56A5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96305-117A-8066-B2B5-A30019F6B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EC2EC-7206-DBEB-CFF6-E0E21F645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7723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8B77-4B6E-59BA-1F7D-BE1FF8CF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6FACA-1562-B8C6-1F65-085B125B3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E658B-5E3A-C6AC-1814-F07FAF93D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5E1D-4A1A-F1F2-1574-105623904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879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11/3/25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11/3/25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53674"/>
            <a:ext cx="4192910" cy="2699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Tweetal apps:</a:t>
            </a:r>
            <a:endParaRPr lang="nl-NL" sz="900" dirty="0"/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Apple</a:t>
            </a:r>
            <a:r>
              <a:rPr lang="nl-NL" sz="1000" dirty="0">
                <a:solidFill>
                  <a:schemeClr val="tx1"/>
                </a:solidFill>
              </a:rPr>
              <a:t>: iPhone / iPad (gratis verkrijgbaar in de App Store)</a:t>
            </a:r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non-Apple:</a:t>
            </a:r>
            <a:r>
              <a:rPr lang="nl-NL" sz="1000" dirty="0">
                <a:solidFill>
                  <a:schemeClr val="tx1"/>
                </a:solidFill>
              </a:rPr>
              <a:t> Android, </a:t>
            </a:r>
            <a:r>
              <a:rPr lang="nl-NL" sz="1000" dirty="0" err="1">
                <a:solidFill>
                  <a:schemeClr val="tx1"/>
                </a:solidFill>
              </a:rPr>
              <a:t>desktops</a:t>
            </a:r>
            <a:r>
              <a:rPr lang="nl-NL" sz="1000" dirty="0">
                <a:solidFill>
                  <a:schemeClr val="tx1"/>
                </a:solidFill>
              </a:rPr>
              <a:t>, laptops, mobile (via internet browser)</a:t>
            </a:r>
            <a:endParaRPr lang="nl-NL" sz="12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Rondom</a:t>
            </a:r>
            <a:r>
              <a:rPr lang="nl-NL" sz="1200" dirty="0">
                <a:solidFill>
                  <a:srgbClr val="D16349"/>
                </a:solidFill>
              </a:rPr>
              <a:t> Club </a:t>
            </a:r>
            <a:r>
              <a:rPr lang="nl-NL" sz="1200" dirty="0"/>
              <a:t>concept </a:t>
            </a:r>
            <a:r>
              <a:rPr lang="nl-NL" sz="900" dirty="0"/>
              <a:t>(i.t.t. Squarespace, Flickr,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</a:t>
            </a:r>
            <a:r>
              <a:rPr lang="nl-NL" sz="1000" dirty="0">
                <a:solidFill>
                  <a:schemeClr val="tx1"/>
                </a:solidFill>
              </a:rPr>
              <a:t> Brabant-Oost (“</a:t>
            </a:r>
            <a:r>
              <a:rPr lang="nl-NL" sz="1000" i="1" dirty="0">
                <a:solidFill>
                  <a:schemeClr val="tx1"/>
                </a:solidFill>
              </a:rPr>
              <a:t>Klik en Connect”</a:t>
            </a:r>
            <a:r>
              <a:rPr lang="nl-NL" sz="1000" dirty="0">
                <a:solidFill>
                  <a:schemeClr val="tx1"/>
                </a:solidFill>
              </a:rPr>
              <a:t>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(ooit)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Belangrijkste features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Ook ondersteuning voor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(per Fotobond regio)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opsporen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zelfde expertise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(b.v. “concertfotografie”)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clubwebsites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(b.v. </a:t>
            </a:r>
            <a:r>
              <a:rPr lang="nl-NL" sz="10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Er komt geleidelijk meer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8A1CFD-2C16-C3CB-CCF0-87480E97A76D}"/>
              </a:ext>
            </a:extLst>
          </p:cNvPr>
          <p:cNvSpPr/>
          <p:nvPr/>
        </p:nvSpPr>
        <p:spPr>
          <a:xfrm>
            <a:off x="557349" y="3805476"/>
            <a:ext cx="2345649" cy="18288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pps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</a:t>
            </a:r>
            <a:r>
              <a:rPr lang="en-NL" sz="1100"/>
              <a:t>den Hamer</a:t>
            </a:r>
            <a:r>
              <a:rPr lang="en-US" sz="1100" dirty="0"/>
              <a:t> (</a:t>
            </a:r>
            <a:r>
              <a:rPr lang="en-US" sz="1100" dirty="0" err="1"/>
              <a:t>fgDeGender</a:t>
            </a:r>
            <a:r>
              <a:rPr lang="en-US" sz="1100" dirty="0"/>
              <a:t>)</a:t>
            </a:r>
            <a:endParaRPr lang="en-NL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US" sz="1100" dirty="0"/>
              <a:t>3</a:t>
            </a:r>
            <a:r>
              <a:rPr lang="en-NL" sz="1100"/>
              <a:t> </a:t>
            </a:r>
            <a:r>
              <a:rPr lang="en-US" sz="1100" dirty="0"/>
              <a:t>Nov</a:t>
            </a:r>
            <a:r>
              <a:rPr lang="en-NL" sz="1100"/>
              <a:t> 2</a:t>
            </a:r>
            <a:r>
              <a:rPr lang="en-US" sz="1100" dirty="0"/>
              <a:t>5</a:t>
            </a:r>
            <a:endParaRPr lang="en-NL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732724" y="2053674"/>
            <a:ext cx="4192910" cy="26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1: </a:t>
            </a:r>
            <a:r>
              <a:rPr lang="en-NL"/>
              <a:t>hoe voeg</a:t>
            </a:r>
            <a:r>
              <a:rPr lang="en-US" dirty="0"/>
              <a:t> je </a:t>
            </a:r>
            <a:r>
              <a:rPr lang="en-NL"/>
              <a:t>clubs </a:t>
            </a:r>
            <a:r>
              <a:rPr lang="en-NL" dirty="0"/>
              <a:t>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5606922" cy="2626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973061" y="1540825"/>
            <a:ext cx="1064655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3662809" y="693555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</a:t>
            </a:r>
            <a:r>
              <a:rPr lang="en-NL" sz="1400"/>
              <a:t>mag </a:t>
            </a:r>
            <a:r>
              <a:rPr lang="en-US" sz="1400" dirty="0" err="1"/>
              <a:t>hun</a:t>
            </a:r>
            <a:r>
              <a:rPr lang="en-US" sz="1400" dirty="0"/>
              <a:t> eigen</a:t>
            </a:r>
            <a:r>
              <a:rPr lang="en-NL" sz="1400"/>
              <a:t> </a:t>
            </a:r>
            <a:r>
              <a:rPr lang="en-NL" sz="1400" dirty="0"/>
              <a:t>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</a:t>
            </a:r>
            <a:r>
              <a:rPr lang="en-NL" sz="1400"/>
              <a:t>als </a:t>
            </a:r>
            <a:r>
              <a:rPr lang="en-US" sz="1400" dirty="0"/>
              <a:t>hoe </a:t>
            </a:r>
            <a:r>
              <a:rPr lang="en-NL" sz="1400"/>
              <a:t>Wordpress </a:t>
            </a:r>
            <a:r>
              <a:rPr lang="en-NL" sz="1400" dirty="0"/>
              <a:t>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vermeld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worden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D8E191A3-A7B0-5384-D5F0-7FAA98F28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Gebruik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van de 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97C4B-A25F-449C-6FB4-66333483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 b="7168"/>
          <a:stretch>
            <a:fillRect/>
          </a:stretch>
        </p:blipFill>
        <p:spPr>
          <a:xfrm>
            <a:off x="1944710" y="1623202"/>
            <a:ext cx="5069594" cy="30302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8C07BA93-509A-63D8-A49C-187410EA56ED}"/>
              </a:ext>
            </a:extLst>
          </p:cNvPr>
          <p:cNvSpPr/>
          <p:nvPr/>
        </p:nvSpPr>
        <p:spPr>
          <a:xfrm>
            <a:off x="4463143" y="1410789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</a:t>
            </a:r>
            <a:b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B815BCAC-FA08-ADF3-C1FA-E480D0D6F81F}"/>
              </a:ext>
            </a:extLst>
          </p:cNvPr>
          <p:cNvSpPr/>
          <p:nvPr/>
        </p:nvSpPr>
        <p:spPr>
          <a:xfrm>
            <a:off x="3884023" y="1410789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3029209B-5189-52BA-A5B3-BD90C54DEB4F}"/>
              </a:ext>
            </a:extLst>
          </p:cNvPr>
          <p:cNvSpPr/>
          <p:nvPr/>
        </p:nvSpPr>
        <p:spPr>
          <a:xfrm>
            <a:off x="2651760" y="1410789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5733659" y="950639"/>
            <a:ext cx="2105063" cy="4069917"/>
            <a:chOff x="5124059" y="894035"/>
            <a:chExt cx="2105063" cy="4069917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3" b="5535"/>
            <a:stretch>
              <a:fillRect/>
            </a:stretch>
          </p:blipFill>
          <p:spPr>
            <a:xfrm>
              <a:off x="5181600" y="894035"/>
              <a:ext cx="1989983" cy="38636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124059" y="4733120"/>
              <a:ext cx="21050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Een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fotomuseum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in Manhattan (iPhone).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A048FB-09D1-58AE-3976-F23DDD03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5306" r="1813" b="39862"/>
          <a:stretch>
            <a:fillRect/>
          </a:stretch>
        </p:blipFill>
        <p:spPr>
          <a:xfrm>
            <a:off x="740545" y="950639"/>
            <a:ext cx="4320035" cy="38168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FA6C0C-35D7-5446-654C-E28E06008508}"/>
              </a:ext>
            </a:extLst>
          </p:cNvPr>
          <p:cNvSpPr txBox="1"/>
          <p:nvPr/>
        </p:nvSpPr>
        <p:spPr>
          <a:xfrm>
            <a:off x="740547" y="4789724"/>
            <a:ext cx="4320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Clubs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bij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Eindhoven (iPad)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56514" y="26824"/>
            <a:ext cx="1245326" cy="783772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305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zijn/haar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Hiermee kan je fotografen met die expertise vinden.</a:t>
            </a:r>
          </a:p>
        </p:txBody>
      </p:sp>
      <p:pic>
        <p:nvPicPr>
          <p:cNvPr id="19" name="Picture 1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7630D9-852E-06EE-BE5F-FDD75C760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" b="4699"/>
          <a:stretch>
            <a:fillRect/>
          </a:stretch>
        </p:blipFill>
        <p:spPr>
          <a:xfrm>
            <a:off x="6790146" y="506688"/>
            <a:ext cx="2201993" cy="43059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2306C5-BE88-98DB-E376-B5FF3F89C799}"/>
              </a:ext>
            </a:extLst>
          </p:cNvPr>
          <p:cNvSpPr txBox="1"/>
          <p:nvPr/>
        </p:nvSpPr>
        <p:spPr>
          <a:xfrm>
            <a:off x="6909726" y="4756361"/>
            <a:ext cx="1966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Zoeken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op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Portretfotografen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72127" y="2457961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4285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in de browser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versie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7E9AE6-FA05-81C5-8725-25E8B0846669}"/>
              </a:ext>
            </a:extLst>
          </p:cNvPr>
          <p:cNvSpPr/>
          <p:nvPr/>
        </p:nvSpPr>
        <p:spPr>
          <a:xfrm>
            <a:off x="7588235" y="2822223"/>
            <a:ext cx="409310" cy="230832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9ACEEC-422C-A5C7-5583-E272B56388DB}"/>
              </a:ext>
            </a:extLst>
          </p:cNvPr>
          <p:cNvSpPr/>
          <p:nvPr/>
        </p:nvSpPr>
        <p:spPr>
          <a:xfrm>
            <a:off x="7113617" y="4324451"/>
            <a:ext cx="523799" cy="230832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206864" y="1211337"/>
            <a:ext cx="1551670" cy="2974828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49" y="53148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68" y="1988033"/>
            <a:ext cx="4762549" cy="3127393"/>
          </a:xfrm>
          <a:prstGeom prst="rect">
            <a:avLst/>
          </a:prstGeom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66DAC117-41C7-51B8-09C5-C58DCDD3A347}"/>
              </a:ext>
            </a:extLst>
          </p:cNvPr>
          <p:cNvSpPr/>
          <p:nvPr/>
        </p:nvSpPr>
        <p:spPr>
          <a:xfrm>
            <a:off x="7210696" y="2151863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b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898674" y="26824"/>
            <a:ext cx="1245326" cy="783772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ADE3-01AF-B43C-6608-5B9D91E9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3298F09C-54EE-3955-CC47-94CF0CB0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De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beide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versies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6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</a:t>
            </a:r>
            <a:r>
              <a:rPr lang="en-NL"/>
              <a:t>ledenlijst (</a:t>
            </a:r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2) </a:t>
            </a:r>
            <a:r>
              <a:rPr lang="en-NL"/>
              <a:t>eruit </a:t>
            </a:r>
            <a:r>
              <a:rPr lang="en-US" dirty="0"/>
              <a:t>in de</a:t>
            </a:r>
            <a:r>
              <a:rPr lang="en-NL"/>
              <a:t> </a:t>
            </a:r>
            <a:r>
              <a:rPr lang="en-NL" dirty="0"/>
              <a:t>app </a:t>
            </a:r>
            <a:r>
              <a:rPr lang="en-NL"/>
              <a:t>en </a:t>
            </a:r>
            <a:r>
              <a:rPr lang="en-US" dirty="0"/>
              <a:t>op de </a:t>
            </a:r>
            <a:r>
              <a:rPr lang="en-NL"/>
              <a:t>website</a:t>
            </a:r>
            <a:r>
              <a:rPr lang="en-NL" dirty="0"/>
              <a:t>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B2BF4-7F4A-051C-BE42-2E85125D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F0E1C0EE-FCCF-88AB-27B7-F71051351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Gegevens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onderhoud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5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2540</TotalTime>
  <Words>909</Words>
  <Application>Microsoft Macintosh PowerPoint</Application>
  <PresentationFormat>On-screen Show (16:9)</PresentationFormat>
  <Paragraphs>157</Paragraphs>
  <Slides>23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De Fotoclub Hub apps Portfolio’s van leden van fotoclubs</vt:lpstr>
      <vt:lpstr>Gebruik van de apps</vt:lpstr>
      <vt:lpstr>PowerPoint Presentation</vt:lpstr>
      <vt:lpstr>PowerPoint Presentation</vt:lpstr>
      <vt:lpstr>PowerPoint Presentation</vt:lpstr>
      <vt:lpstr>PowerPoint Presentation</vt:lpstr>
      <vt:lpstr>De beide versies</vt:lpstr>
      <vt:lpstr>PowerPoint Presentation</vt:lpstr>
      <vt:lpstr>Gegevens onderhoud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182</cp:revision>
  <dcterms:created xsi:type="dcterms:W3CDTF">2019-12-06T15:20:23Z</dcterms:created>
  <dcterms:modified xsi:type="dcterms:W3CDTF">2025-11-04T00:01:21Z</dcterms:modified>
</cp:coreProperties>
</file>